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1" r:id="rId5"/>
    <p:sldId id="263" r:id="rId6"/>
    <p:sldId id="266" r:id="rId7"/>
    <p:sldId id="275" r:id="rId8"/>
    <p:sldId id="264" r:id="rId9"/>
    <p:sldId id="276" r:id="rId10"/>
    <p:sldId id="277" r:id="rId11"/>
    <p:sldId id="269" r:id="rId12"/>
    <p:sldId id="270" r:id="rId13"/>
    <p:sldId id="271" r:id="rId14"/>
    <p:sldId id="272" r:id="rId15"/>
    <p:sldId id="262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D9DC3-67F4-4498-901B-1A66379A5B83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A655F-E595-483B-89ED-E977F911E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A655F-E595-483B-89ED-E977F911E6F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533400"/>
            <a:ext cx="5486400" cy="13234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</a:rPr>
              <a:t>Goodmorning</a:t>
            </a:r>
            <a:r>
              <a:rPr lang="en-US" sz="4000" b="1" dirty="0" smtClean="0">
                <a:solidFill>
                  <a:srgbClr val="7030A0"/>
                </a:solidFill>
              </a:rPr>
              <a:t>,    </a:t>
            </a:r>
          </a:p>
          <a:p>
            <a:pPr algn="ctr"/>
            <a:r>
              <a:rPr lang="en-US" sz="4000" b="1" dirty="0" smtClean="0">
                <a:solidFill>
                  <a:srgbClr val="7030A0"/>
                </a:solidFill>
              </a:rPr>
              <a:t>   How are you?</a:t>
            </a:r>
            <a:endParaRPr lang="en-US" sz="4000" b="1" dirty="0">
              <a:solidFill>
                <a:srgbClr val="7030A0"/>
              </a:solidFill>
            </a:endParaRPr>
          </a:p>
        </p:txBody>
      </p:sp>
      <p:pic>
        <p:nvPicPr>
          <p:cNvPr id="3" name="Picture 2" descr="50re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905000"/>
            <a:ext cx="3941379" cy="3781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dern_Cox_s_Baza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2439" y="2209800"/>
            <a:ext cx="4709161" cy="331927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26" name="Picture 2" descr="C:\Users\pti noakhali\Pictures\Coxsbazar_sun_200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" y="2209800"/>
            <a:ext cx="4000500" cy="3352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990600" y="1030069"/>
            <a:ext cx="70104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33CC"/>
                </a:solidFill>
              </a:rPr>
              <a:t>What can you see in the picture ?</a:t>
            </a:r>
            <a:endParaRPr lang="en-US" sz="3600" dirty="0">
              <a:solidFill>
                <a:srgbClr val="0033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5867400"/>
            <a:ext cx="5562600" cy="7078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Cox </a:t>
            </a:r>
            <a:r>
              <a:rPr lang="en-US" sz="4000" dirty="0" err="1" smtClean="0">
                <a:solidFill>
                  <a:srgbClr val="7030A0"/>
                </a:solidFill>
              </a:rPr>
              <a:t>bazar</a:t>
            </a:r>
            <a:r>
              <a:rPr lang="en-US" sz="4000" dirty="0" smtClean="0">
                <a:solidFill>
                  <a:srgbClr val="7030A0"/>
                </a:solidFill>
              </a:rPr>
              <a:t> sea  beach</a:t>
            </a:r>
            <a:endParaRPr lang="en-US" sz="4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2600" y="1490008"/>
            <a:ext cx="5562600" cy="1938992"/>
          </a:xfrm>
          <a:prstGeom prst="rect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Students silent  reading: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 smtClean="0"/>
              <a:t>     </a:t>
            </a:r>
          </a:p>
          <a:p>
            <a:pPr algn="r"/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1371600"/>
            <a:ext cx="66294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SAY THE RIGHT  ANSWER: [W.C.W ]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2819400"/>
            <a:ext cx="6705600" cy="230832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33CC"/>
                </a:solidFill>
              </a:rPr>
              <a:t>1.What is the name of the longest sea beach in the world?</a:t>
            </a:r>
          </a:p>
          <a:p>
            <a:r>
              <a:rPr lang="en-US" sz="3600" dirty="0" smtClean="0">
                <a:solidFill>
                  <a:srgbClr val="0033CC"/>
                </a:solidFill>
              </a:rPr>
              <a:t>2.Where does the Royal Bengal tiger live ?</a:t>
            </a:r>
            <a:endParaRPr lang="en-US" sz="36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19200"/>
            <a:ext cx="6324600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Fill in the blanks :[</a:t>
            </a:r>
            <a:r>
              <a:rPr lang="en-US" sz="4400" b="1" dirty="0" err="1" smtClean="0"/>
              <a:t>S.G.w</a:t>
            </a:r>
            <a:r>
              <a:rPr lang="en-US" sz="4400" b="1" dirty="0" smtClean="0"/>
              <a:t>]</a:t>
            </a:r>
            <a:endParaRPr lang="en-US" sz="4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2743200"/>
            <a:ext cx="8077200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1.We have many ………. Places.</a:t>
            </a:r>
          </a:p>
          <a:p>
            <a:r>
              <a:rPr lang="en-US" sz="4800" dirty="0" smtClean="0"/>
              <a:t>2.CoxBazar beach is about       </a:t>
            </a:r>
          </a:p>
          <a:p>
            <a:r>
              <a:rPr lang="en-US" sz="4800" dirty="0" smtClean="0"/>
              <a:t>                ………K.M. long.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1066800"/>
            <a:ext cx="5638800" cy="1107996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Make sentence:</a:t>
            </a:r>
            <a:endParaRPr lang="en-US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2514600"/>
            <a:ext cx="7696200" cy="2308324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33CC"/>
                </a:solidFill>
              </a:rPr>
              <a:t>Interesting-</a:t>
            </a:r>
          </a:p>
          <a:p>
            <a:r>
              <a:rPr lang="en-US" sz="4800" dirty="0" smtClean="0">
                <a:solidFill>
                  <a:srgbClr val="0033CC"/>
                </a:solidFill>
              </a:rPr>
              <a:t>Beach-</a:t>
            </a:r>
          </a:p>
          <a:p>
            <a:r>
              <a:rPr lang="en-US" sz="4800" dirty="0" err="1" smtClean="0">
                <a:solidFill>
                  <a:srgbClr val="0033CC"/>
                </a:solidFill>
              </a:rPr>
              <a:t>Sundarbans</a:t>
            </a:r>
            <a:r>
              <a:rPr lang="en-US" sz="4800" dirty="0" smtClean="0">
                <a:solidFill>
                  <a:srgbClr val="0033CC"/>
                </a:solidFill>
              </a:rPr>
              <a:t>-</a:t>
            </a:r>
            <a:endParaRPr lang="en-US" sz="48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676400"/>
            <a:ext cx="7772400" cy="212365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Write 5 sentence about your country.</a:t>
            </a:r>
            <a:endParaRPr 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304800"/>
            <a:ext cx="7543800" cy="5401479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r>
              <a:rPr lang="en-US" sz="11500" dirty="0" smtClean="0"/>
              <a:t>Good bye.</a:t>
            </a:r>
          </a:p>
          <a:p>
            <a:r>
              <a:rPr lang="en-US" sz="11500" dirty="0" smtClean="0"/>
              <a:t>Thanks   for all.</a:t>
            </a:r>
            <a:endParaRPr lang="en-US" sz="11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7077"/>
            <a:ext cx="7315200" cy="34163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KHODIZA KHATOON</a:t>
            </a:r>
          </a:p>
          <a:p>
            <a:r>
              <a:rPr lang="en-US" sz="5400" dirty="0" smtClean="0"/>
              <a:t>Assistant Teacher,</a:t>
            </a:r>
          </a:p>
          <a:p>
            <a:r>
              <a:rPr lang="en-US" sz="5400" dirty="0" smtClean="0"/>
              <a:t>Char </a:t>
            </a:r>
            <a:r>
              <a:rPr lang="en-US" sz="5400" dirty="0" err="1" smtClean="0"/>
              <a:t>kailash</a:t>
            </a:r>
            <a:r>
              <a:rPr lang="en-US" sz="5400" dirty="0" smtClean="0"/>
              <a:t> G.P. School.</a:t>
            </a:r>
          </a:p>
          <a:p>
            <a:r>
              <a:rPr lang="en-US" sz="5400" dirty="0" err="1" smtClean="0"/>
              <a:t>Hatiya.Noakhali</a:t>
            </a:r>
            <a:r>
              <a:rPr lang="en-US" sz="5400" dirty="0" smtClean="0"/>
              <a:t>.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524000"/>
            <a:ext cx="6629400" cy="378565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33CC"/>
                </a:solidFill>
              </a:rPr>
              <a:t>Class:5. </a:t>
            </a:r>
          </a:p>
          <a:p>
            <a:r>
              <a:rPr lang="en-US" sz="6000" dirty="0" smtClean="0">
                <a:solidFill>
                  <a:srgbClr val="0033CC"/>
                </a:solidFill>
              </a:rPr>
              <a:t>Sub: English.</a:t>
            </a:r>
          </a:p>
          <a:p>
            <a:r>
              <a:rPr lang="en-US" sz="6000" dirty="0" smtClean="0">
                <a:solidFill>
                  <a:srgbClr val="0033CC"/>
                </a:solidFill>
              </a:rPr>
              <a:t>Lesson: My country.</a:t>
            </a:r>
          </a:p>
          <a:p>
            <a:r>
              <a:rPr lang="en-US" sz="6000" dirty="0" smtClean="0">
                <a:solidFill>
                  <a:srgbClr val="0033CC"/>
                </a:solidFill>
              </a:rPr>
              <a:t>Time:40 min.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143000"/>
            <a:ext cx="7391400" cy="40010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u="sng" dirty="0" smtClean="0">
                <a:solidFill>
                  <a:srgbClr val="FF0000"/>
                </a:solidFill>
              </a:rPr>
              <a:t>Learning outcomes : </a:t>
            </a:r>
          </a:p>
          <a:p>
            <a:r>
              <a:rPr lang="en-US" sz="4000" dirty="0" smtClean="0">
                <a:solidFill>
                  <a:srgbClr val="0033CC"/>
                </a:solidFill>
              </a:rPr>
              <a:t>Students will be able to ---</a:t>
            </a:r>
          </a:p>
          <a:p>
            <a:pPr marL="342900" indent="-342900">
              <a:buAutoNum type="arabicPeriod"/>
            </a:pPr>
            <a:r>
              <a:rPr lang="en-US" sz="4000" dirty="0" smtClean="0">
                <a:solidFill>
                  <a:srgbClr val="0033CC"/>
                </a:solidFill>
              </a:rPr>
              <a:t> describe  about my country.</a:t>
            </a:r>
          </a:p>
          <a:p>
            <a:pPr marL="342900" indent="-342900">
              <a:buAutoNum type="arabicPeriod"/>
            </a:pPr>
            <a:r>
              <a:rPr lang="en-US" sz="4000" dirty="0" smtClean="0">
                <a:solidFill>
                  <a:srgbClr val="0033CC"/>
                </a:solidFill>
              </a:rPr>
              <a:t>describe  the attractive places in my country.</a:t>
            </a:r>
          </a:p>
          <a:p>
            <a:pPr marL="342900" indent="-342900">
              <a:buAutoNum type="arabicPeriod"/>
            </a:pPr>
            <a:r>
              <a:rPr lang="en-US" sz="4000" dirty="0" smtClean="0">
                <a:solidFill>
                  <a:srgbClr val="0033CC"/>
                </a:solidFill>
              </a:rPr>
              <a:t>write about my country .</a:t>
            </a:r>
            <a:endParaRPr lang="en-US" sz="4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981200"/>
            <a:ext cx="8229600" cy="221599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13800" dirty="0" smtClean="0"/>
              <a:t>Worm up:</a:t>
            </a:r>
            <a:endParaRPr lang="en-US" sz="13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6400800" cy="1015663"/>
          </a:xfrm>
          <a:prstGeom prst="rect">
            <a:avLst/>
          </a:prstGeom>
          <a:solidFill>
            <a:srgbClr val="FF0000"/>
          </a:solidFill>
          <a:ln w="38100"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Picture showing:</a:t>
            </a:r>
            <a:endParaRPr lang="en-US" sz="6000" dirty="0"/>
          </a:p>
        </p:txBody>
      </p:sp>
      <p:pic>
        <p:nvPicPr>
          <p:cNvPr id="3" name="Picture 2" descr="untitled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76401"/>
            <a:ext cx="6629400" cy="510153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ti noakhali\Pictures\kkkk.jpg"/>
          <p:cNvPicPr>
            <a:picLocks noChangeAspect="1" noChangeArrowheads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609600" y="457200"/>
            <a:ext cx="7848600" cy="58864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7848600" cy="47089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0000"/>
                </a:solidFill>
              </a:rPr>
              <a:t>Lesson </a:t>
            </a:r>
            <a:r>
              <a:rPr lang="en-US" sz="6000" dirty="0" err="1" smtClean="0">
                <a:solidFill>
                  <a:srgbClr val="FF0000"/>
                </a:solidFill>
              </a:rPr>
              <a:t>tittle</a:t>
            </a:r>
            <a:r>
              <a:rPr lang="en-US" sz="6000" dirty="0" smtClean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sz="6000" dirty="0" smtClean="0">
                <a:solidFill>
                  <a:srgbClr val="00B0F0"/>
                </a:solidFill>
              </a:rPr>
              <a:t>My  country.</a:t>
            </a:r>
          </a:p>
          <a:p>
            <a:r>
              <a:rPr lang="en-US" sz="6000" dirty="0" smtClean="0"/>
              <a:t>Lesson  unite:</a:t>
            </a:r>
          </a:p>
          <a:p>
            <a:r>
              <a:rPr lang="en-US" sz="6000" dirty="0" smtClean="0">
                <a:solidFill>
                  <a:srgbClr val="FF0000"/>
                </a:solidFill>
              </a:rPr>
              <a:t>There are …………country very much.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ig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2190242"/>
            <a:ext cx="4101152" cy="30485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6" name="Picture 2" descr="C:\Users\pti noakhali\Pictures\image_51_502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550" y="2206369"/>
            <a:ext cx="4362450" cy="30514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457200" y="381000"/>
            <a:ext cx="7010400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What can you see in the picture 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5562600"/>
            <a:ext cx="4191000" cy="707886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00B050"/>
                </a:solidFill>
              </a:rPr>
              <a:t>Sundarbans</a:t>
            </a:r>
            <a:endParaRPr lang="en-US" sz="4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184</Words>
  <Application>Microsoft Office PowerPoint</Application>
  <PresentationFormat>On-screen Show (4:3)</PresentationFormat>
  <Paragraphs>43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 noakhali</cp:lastModifiedBy>
  <cp:revision>69</cp:revision>
  <dcterms:created xsi:type="dcterms:W3CDTF">2006-08-16T00:00:00Z</dcterms:created>
  <dcterms:modified xsi:type="dcterms:W3CDTF">2013-03-24T05:01:31Z</dcterms:modified>
</cp:coreProperties>
</file>